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67" r:id="rId5"/>
    <p:sldId id="259" r:id="rId6"/>
    <p:sldId id="261" r:id="rId7"/>
    <p:sldId id="262" r:id="rId8"/>
    <p:sldId id="263" r:id="rId9"/>
    <p:sldId id="268" r:id="rId10"/>
    <p:sldId id="264" r:id="rId11"/>
    <p:sldId id="269" r:id="rId12"/>
    <p:sldId id="266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54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zim Ahammed" userId="7bb2ce38a0687c04" providerId="LiveId" clId="{73857C6B-BD27-404B-99BB-A5E29195BE10}"/>
    <pc:docChg chg="undo custSel addSld modSld">
      <pc:chgData name="Azim Ahammed" userId="7bb2ce38a0687c04" providerId="LiveId" clId="{73857C6B-BD27-404B-99BB-A5E29195BE10}" dt="2022-09-12T15:40:51.180" v="334" actId="123"/>
      <pc:docMkLst>
        <pc:docMk/>
      </pc:docMkLst>
      <pc:sldChg chg="modSp">
        <pc:chgData name="Azim Ahammed" userId="7bb2ce38a0687c04" providerId="LiveId" clId="{73857C6B-BD27-404B-99BB-A5E29195BE10}" dt="2022-09-12T14:54:11.978" v="26" actId="20577"/>
        <pc:sldMkLst>
          <pc:docMk/>
          <pc:sldMk cId="4013294966" sldId="256"/>
        </pc:sldMkLst>
        <pc:spChg chg="mod">
          <ac:chgData name="Azim Ahammed" userId="7bb2ce38a0687c04" providerId="LiveId" clId="{73857C6B-BD27-404B-99BB-A5E29195BE10}" dt="2022-09-12T14:53:04.852" v="12" actId="20577"/>
          <ac:spMkLst>
            <pc:docMk/>
            <pc:sldMk cId="4013294966" sldId="256"/>
            <ac:spMk id="2" creationId="{579BDC7B-3B5F-40C1-905C-0D5D8AC48EA2}"/>
          </ac:spMkLst>
        </pc:spChg>
        <pc:spChg chg="mod">
          <ac:chgData name="Azim Ahammed" userId="7bb2ce38a0687c04" providerId="LiveId" clId="{73857C6B-BD27-404B-99BB-A5E29195BE10}" dt="2022-09-12T14:54:11.978" v="26" actId="20577"/>
          <ac:spMkLst>
            <pc:docMk/>
            <pc:sldMk cId="4013294966" sldId="256"/>
            <ac:spMk id="3" creationId="{8C62E2E2-8171-481E-AAF3-9083F14A46CA}"/>
          </ac:spMkLst>
        </pc:spChg>
      </pc:sldChg>
      <pc:sldChg chg="modSp">
        <pc:chgData name="Azim Ahammed" userId="7bb2ce38a0687c04" providerId="LiveId" clId="{73857C6B-BD27-404B-99BB-A5E29195BE10}" dt="2022-09-12T14:57:34.656" v="56" actId="20577"/>
        <pc:sldMkLst>
          <pc:docMk/>
          <pc:sldMk cId="3451851235" sldId="258"/>
        </pc:sldMkLst>
        <pc:spChg chg="mod">
          <ac:chgData name="Azim Ahammed" userId="7bb2ce38a0687c04" providerId="LiveId" clId="{73857C6B-BD27-404B-99BB-A5E29195BE10}" dt="2022-09-12T14:57:34.656" v="56" actId="20577"/>
          <ac:spMkLst>
            <pc:docMk/>
            <pc:sldMk cId="3451851235" sldId="258"/>
            <ac:spMk id="3" creationId="{84916727-3B1A-46DB-A29C-B7DB8EF72FBE}"/>
          </ac:spMkLst>
        </pc:spChg>
      </pc:sldChg>
      <pc:sldChg chg="modSp">
        <pc:chgData name="Azim Ahammed" userId="7bb2ce38a0687c04" providerId="LiveId" clId="{73857C6B-BD27-404B-99BB-A5E29195BE10}" dt="2022-09-12T15:01:16.262" v="98" actId="20577"/>
        <pc:sldMkLst>
          <pc:docMk/>
          <pc:sldMk cId="1513491082" sldId="259"/>
        </pc:sldMkLst>
        <pc:spChg chg="mod">
          <ac:chgData name="Azim Ahammed" userId="7bb2ce38a0687c04" providerId="LiveId" clId="{73857C6B-BD27-404B-99BB-A5E29195BE10}" dt="2022-09-12T15:01:16.262" v="98" actId="20577"/>
          <ac:spMkLst>
            <pc:docMk/>
            <pc:sldMk cId="1513491082" sldId="259"/>
            <ac:spMk id="2" creationId="{7B0E9661-DCA7-4F99-A8D8-FDA2EA06FECE}"/>
          </ac:spMkLst>
        </pc:spChg>
        <pc:spChg chg="mod">
          <ac:chgData name="Azim Ahammed" userId="7bb2ce38a0687c04" providerId="LiveId" clId="{73857C6B-BD27-404B-99BB-A5E29195BE10}" dt="2022-09-12T14:56:24.819" v="36" actId="123"/>
          <ac:spMkLst>
            <pc:docMk/>
            <pc:sldMk cId="1513491082" sldId="259"/>
            <ac:spMk id="3" creationId="{B8689BEB-9094-4F11-9F60-F23998F248A4}"/>
          </ac:spMkLst>
        </pc:spChg>
      </pc:sldChg>
      <pc:sldChg chg="addSp delSp modSp">
        <pc:chgData name="Azim Ahammed" userId="7bb2ce38a0687c04" providerId="LiveId" clId="{73857C6B-BD27-404B-99BB-A5E29195BE10}" dt="2022-09-12T15:11:37.600" v="168" actId="1076"/>
        <pc:sldMkLst>
          <pc:docMk/>
          <pc:sldMk cId="1615555981" sldId="262"/>
        </pc:sldMkLst>
        <pc:spChg chg="mod">
          <ac:chgData name="Azim Ahammed" userId="7bb2ce38a0687c04" providerId="LiveId" clId="{73857C6B-BD27-404B-99BB-A5E29195BE10}" dt="2022-09-12T15:10:39.182" v="162" actId="20577"/>
          <ac:spMkLst>
            <pc:docMk/>
            <pc:sldMk cId="1615555981" sldId="262"/>
            <ac:spMk id="3" creationId="{C957935C-A743-4925-ABC3-6348650065CB}"/>
          </ac:spMkLst>
        </pc:spChg>
        <pc:spChg chg="del">
          <ac:chgData name="Azim Ahammed" userId="7bb2ce38a0687c04" providerId="LiveId" clId="{73857C6B-BD27-404B-99BB-A5E29195BE10}" dt="2022-09-12T15:11:26.256" v="166" actId="478"/>
          <ac:spMkLst>
            <pc:docMk/>
            <pc:sldMk cId="1615555981" sldId="262"/>
            <ac:spMk id="6" creationId="{DC183D2A-A0C2-4AFE-AA8E-E9B23B64DD01}"/>
          </ac:spMkLst>
        </pc:spChg>
        <pc:spChg chg="mod">
          <ac:chgData name="Azim Ahammed" userId="7bb2ce38a0687c04" providerId="LiveId" clId="{73857C6B-BD27-404B-99BB-A5E29195BE10}" dt="2022-09-12T15:08:42.486" v="130" actId="20577"/>
          <ac:spMkLst>
            <pc:docMk/>
            <pc:sldMk cId="1615555981" sldId="262"/>
            <ac:spMk id="10" creationId="{F0D884E7-2C43-4365-9D53-6FF33DC0C9FC}"/>
          </ac:spMkLst>
        </pc:spChg>
        <pc:picChg chg="add mod">
          <ac:chgData name="Azim Ahammed" userId="7bb2ce38a0687c04" providerId="LiveId" clId="{73857C6B-BD27-404B-99BB-A5E29195BE10}" dt="2022-09-12T15:11:37.600" v="168" actId="1076"/>
          <ac:picMkLst>
            <pc:docMk/>
            <pc:sldMk cId="1615555981" sldId="262"/>
            <ac:picMk id="4" creationId="{72A41B63-6888-45DA-B744-2D4F19243522}"/>
          </ac:picMkLst>
        </pc:picChg>
        <pc:picChg chg="del">
          <ac:chgData name="Azim Ahammed" userId="7bb2ce38a0687c04" providerId="LiveId" clId="{73857C6B-BD27-404B-99BB-A5E29195BE10}" dt="2022-09-12T15:11:19.505" v="163" actId="478"/>
          <ac:picMkLst>
            <pc:docMk/>
            <pc:sldMk cId="1615555981" sldId="262"/>
            <ac:picMk id="5" creationId="{78A676F2-7BED-442E-AC58-79BA93098802}"/>
          </ac:picMkLst>
        </pc:picChg>
        <pc:picChg chg="add mod">
          <ac:chgData name="Azim Ahammed" userId="7bb2ce38a0687c04" providerId="LiveId" clId="{73857C6B-BD27-404B-99BB-A5E29195BE10}" dt="2022-09-12T15:11:31.126" v="167" actId="1076"/>
          <ac:picMkLst>
            <pc:docMk/>
            <pc:sldMk cId="1615555981" sldId="262"/>
            <ac:picMk id="7" creationId="{F704B6AE-043D-415B-8CE8-356A1247BDCB}"/>
          </ac:picMkLst>
        </pc:picChg>
        <pc:picChg chg="del">
          <ac:chgData name="Azim Ahammed" userId="7bb2ce38a0687c04" providerId="LiveId" clId="{73857C6B-BD27-404B-99BB-A5E29195BE10}" dt="2022-09-12T15:11:23.304" v="165" actId="478"/>
          <ac:picMkLst>
            <pc:docMk/>
            <pc:sldMk cId="1615555981" sldId="262"/>
            <ac:picMk id="9" creationId="{D9632634-3BE2-4395-9EDA-7562CBABDB6A}"/>
          </ac:picMkLst>
        </pc:picChg>
        <pc:picChg chg="del">
          <ac:chgData name="Azim Ahammed" userId="7bb2ce38a0687c04" providerId="LiveId" clId="{73857C6B-BD27-404B-99BB-A5E29195BE10}" dt="2022-09-12T15:09:44.421" v="132" actId="478"/>
          <ac:picMkLst>
            <pc:docMk/>
            <pc:sldMk cId="1615555981" sldId="262"/>
            <ac:picMk id="12" creationId="{0751F2B5-2B37-42F4-B8FA-6293C272E2D0}"/>
          </ac:picMkLst>
        </pc:picChg>
      </pc:sldChg>
      <pc:sldChg chg="addSp delSp modSp">
        <pc:chgData name="Azim Ahammed" userId="7bb2ce38a0687c04" providerId="LiveId" clId="{73857C6B-BD27-404B-99BB-A5E29195BE10}" dt="2022-09-12T15:15:44.125" v="235" actId="14100"/>
        <pc:sldMkLst>
          <pc:docMk/>
          <pc:sldMk cId="2023476968" sldId="263"/>
        </pc:sldMkLst>
        <pc:spChg chg="mod">
          <ac:chgData name="Azim Ahammed" userId="7bb2ce38a0687c04" providerId="LiveId" clId="{73857C6B-BD27-404B-99BB-A5E29195BE10}" dt="2022-09-12T15:13:16.631" v="202" actId="20577"/>
          <ac:spMkLst>
            <pc:docMk/>
            <pc:sldMk cId="2023476968" sldId="263"/>
            <ac:spMk id="3" creationId="{C957935C-A743-4925-ABC3-6348650065CB}"/>
          </ac:spMkLst>
        </pc:spChg>
        <pc:spChg chg="mod">
          <ac:chgData name="Azim Ahammed" userId="7bb2ce38a0687c04" providerId="LiveId" clId="{73857C6B-BD27-404B-99BB-A5E29195BE10}" dt="2022-09-12T15:15:03.823" v="229" actId="20577"/>
          <ac:spMkLst>
            <pc:docMk/>
            <pc:sldMk cId="2023476968" sldId="263"/>
            <ac:spMk id="6" creationId="{9706AEB4-427E-46F0-B422-FDB6B0EEF913}"/>
          </ac:spMkLst>
        </pc:spChg>
        <pc:picChg chg="add mod">
          <ac:chgData name="Azim Ahammed" userId="7bb2ce38a0687c04" providerId="LiveId" clId="{73857C6B-BD27-404B-99BB-A5E29195BE10}" dt="2022-09-12T15:15:44.125" v="235" actId="14100"/>
          <ac:picMkLst>
            <pc:docMk/>
            <pc:sldMk cId="2023476968" sldId="263"/>
            <ac:picMk id="2" creationId="{182A328D-B819-42AF-B66F-3E7F816640AA}"/>
          </ac:picMkLst>
        </pc:picChg>
        <pc:picChg chg="add mod">
          <ac:chgData name="Azim Ahammed" userId="7bb2ce38a0687c04" providerId="LiveId" clId="{73857C6B-BD27-404B-99BB-A5E29195BE10}" dt="2022-09-12T15:15:37.324" v="234" actId="14100"/>
          <ac:picMkLst>
            <pc:docMk/>
            <pc:sldMk cId="2023476968" sldId="263"/>
            <ac:picMk id="4" creationId="{69F685C2-1F0A-43AB-8C2C-F3638D85B288}"/>
          </ac:picMkLst>
        </pc:picChg>
        <pc:picChg chg="del">
          <ac:chgData name="Azim Ahammed" userId="7bb2ce38a0687c04" providerId="LiveId" clId="{73857C6B-BD27-404B-99BB-A5E29195BE10}" dt="2022-09-12T15:13:20.054" v="203" actId="478"/>
          <ac:picMkLst>
            <pc:docMk/>
            <pc:sldMk cId="2023476968" sldId="263"/>
            <ac:picMk id="5" creationId="{75A0F219-5334-40E6-BDB9-15F89DEE52BA}"/>
          </ac:picMkLst>
        </pc:picChg>
        <pc:picChg chg="del">
          <ac:chgData name="Azim Ahammed" userId="7bb2ce38a0687c04" providerId="LiveId" clId="{73857C6B-BD27-404B-99BB-A5E29195BE10}" dt="2022-09-12T15:13:40.724" v="207" actId="478"/>
          <ac:picMkLst>
            <pc:docMk/>
            <pc:sldMk cId="2023476968" sldId="263"/>
            <ac:picMk id="8" creationId="{8C3D8C4B-639A-45B2-8438-9096191B3498}"/>
          </ac:picMkLst>
        </pc:picChg>
      </pc:sldChg>
      <pc:sldChg chg="addSp delSp modSp">
        <pc:chgData name="Azim Ahammed" userId="7bb2ce38a0687c04" providerId="LiveId" clId="{73857C6B-BD27-404B-99BB-A5E29195BE10}" dt="2022-09-12T15:37:48.523" v="307" actId="1076"/>
        <pc:sldMkLst>
          <pc:docMk/>
          <pc:sldMk cId="3907759910" sldId="264"/>
        </pc:sldMkLst>
        <pc:picChg chg="add del mod">
          <ac:chgData name="Azim Ahammed" userId="7bb2ce38a0687c04" providerId="LiveId" clId="{73857C6B-BD27-404B-99BB-A5E29195BE10}" dt="2022-09-12T15:37:23.464" v="303" actId="478"/>
          <ac:picMkLst>
            <pc:docMk/>
            <pc:sldMk cId="3907759910" sldId="264"/>
            <ac:picMk id="4" creationId="{AAF0E273-D17A-479B-BDF2-1B54D62A86D3}"/>
          </ac:picMkLst>
        </pc:picChg>
        <pc:picChg chg="add del mod">
          <ac:chgData name="Azim Ahammed" userId="7bb2ce38a0687c04" providerId="LiveId" clId="{73857C6B-BD27-404B-99BB-A5E29195BE10}" dt="2022-09-12T15:37:23.464" v="303" actId="478"/>
          <ac:picMkLst>
            <pc:docMk/>
            <pc:sldMk cId="3907759910" sldId="264"/>
            <ac:picMk id="6" creationId="{6EE8AFD2-0071-4D86-B3CA-133F37542451}"/>
          </ac:picMkLst>
        </pc:picChg>
        <pc:picChg chg="del">
          <ac:chgData name="Azim Ahammed" userId="7bb2ce38a0687c04" providerId="LiveId" clId="{73857C6B-BD27-404B-99BB-A5E29195BE10}" dt="2022-09-12T15:26:07.903" v="286" actId="478"/>
          <ac:picMkLst>
            <pc:docMk/>
            <pc:sldMk cId="3907759910" sldId="264"/>
            <ac:picMk id="7" creationId="{793E35CC-CE80-46A2-A3CA-50C0DBF920AF}"/>
          </ac:picMkLst>
        </pc:picChg>
        <pc:picChg chg="del">
          <ac:chgData name="Azim Ahammed" userId="7bb2ce38a0687c04" providerId="LiveId" clId="{73857C6B-BD27-404B-99BB-A5E29195BE10}" dt="2022-09-12T15:26:09.851" v="287" actId="478"/>
          <ac:picMkLst>
            <pc:docMk/>
            <pc:sldMk cId="3907759910" sldId="264"/>
            <ac:picMk id="9" creationId="{8DF951AA-0279-40A3-B20D-7FA94D2DC7F5}"/>
          </ac:picMkLst>
        </pc:picChg>
        <pc:picChg chg="add del mod">
          <ac:chgData name="Azim Ahammed" userId="7bb2ce38a0687c04" providerId="LiveId" clId="{73857C6B-BD27-404B-99BB-A5E29195BE10}" dt="2022-09-12T15:37:23.464" v="303" actId="478"/>
          <ac:picMkLst>
            <pc:docMk/>
            <pc:sldMk cId="3907759910" sldId="264"/>
            <ac:picMk id="10" creationId="{B18555FB-306B-4E3F-826A-A5F58555BEA5}"/>
          </ac:picMkLst>
        </pc:picChg>
        <pc:picChg chg="add mod">
          <ac:chgData name="Azim Ahammed" userId="7bb2ce38a0687c04" providerId="LiveId" clId="{73857C6B-BD27-404B-99BB-A5E29195BE10}" dt="2022-09-12T15:37:36.014" v="305" actId="1076"/>
          <ac:picMkLst>
            <pc:docMk/>
            <pc:sldMk cId="3907759910" sldId="264"/>
            <ac:picMk id="12" creationId="{21BE5FDF-3ADE-4A2F-8233-B01B421DA086}"/>
          </ac:picMkLst>
        </pc:picChg>
        <pc:picChg chg="del">
          <ac:chgData name="Azim Ahammed" userId="7bb2ce38a0687c04" providerId="LiveId" clId="{73857C6B-BD27-404B-99BB-A5E29195BE10}" dt="2022-09-12T15:26:13.701" v="288" actId="478"/>
          <ac:picMkLst>
            <pc:docMk/>
            <pc:sldMk cId="3907759910" sldId="264"/>
            <ac:picMk id="13" creationId="{26F11678-BD6D-44CA-9808-F05B8174963D}"/>
          </ac:picMkLst>
        </pc:picChg>
        <pc:picChg chg="del">
          <ac:chgData name="Azim Ahammed" userId="7bb2ce38a0687c04" providerId="LiveId" clId="{73857C6B-BD27-404B-99BB-A5E29195BE10}" dt="2022-09-12T15:26:15.990" v="289" actId="478"/>
          <ac:picMkLst>
            <pc:docMk/>
            <pc:sldMk cId="3907759910" sldId="264"/>
            <ac:picMk id="15" creationId="{B31AFAF1-E6E7-4ADA-A245-6F6DBCA17656}"/>
          </ac:picMkLst>
        </pc:picChg>
        <pc:picChg chg="add mod">
          <ac:chgData name="Azim Ahammed" userId="7bb2ce38a0687c04" providerId="LiveId" clId="{73857C6B-BD27-404B-99BB-A5E29195BE10}" dt="2022-09-12T15:37:48.523" v="307" actId="1076"/>
          <ac:picMkLst>
            <pc:docMk/>
            <pc:sldMk cId="3907759910" sldId="264"/>
            <ac:picMk id="16" creationId="{C61FDA86-3110-40B6-9039-AE3CD62A8808}"/>
          </ac:picMkLst>
        </pc:picChg>
      </pc:sldChg>
      <pc:sldChg chg="modSp">
        <pc:chgData name="Azim Ahammed" userId="7bb2ce38a0687c04" providerId="LiveId" clId="{73857C6B-BD27-404B-99BB-A5E29195BE10}" dt="2022-09-12T15:40:51.180" v="334" actId="123"/>
        <pc:sldMkLst>
          <pc:docMk/>
          <pc:sldMk cId="2769797992" sldId="266"/>
        </pc:sldMkLst>
        <pc:spChg chg="mod">
          <ac:chgData name="Azim Ahammed" userId="7bb2ce38a0687c04" providerId="LiveId" clId="{73857C6B-BD27-404B-99BB-A5E29195BE10}" dt="2022-09-12T15:40:51.180" v="334" actId="123"/>
          <ac:spMkLst>
            <pc:docMk/>
            <pc:sldMk cId="2769797992" sldId="266"/>
            <ac:spMk id="3" creationId="{C957935C-A743-4925-ABC3-6348650065CB}"/>
          </ac:spMkLst>
        </pc:spChg>
      </pc:sldChg>
      <pc:sldChg chg="addSp modSp add">
        <pc:chgData name="Azim Ahammed" userId="7bb2ce38a0687c04" providerId="LiveId" clId="{73857C6B-BD27-404B-99BB-A5E29195BE10}" dt="2022-09-12T15:00:11.958" v="74" actId="20577"/>
        <pc:sldMkLst>
          <pc:docMk/>
          <pc:sldMk cId="3415999777" sldId="267"/>
        </pc:sldMkLst>
        <pc:spChg chg="mod">
          <ac:chgData name="Azim Ahammed" userId="7bb2ce38a0687c04" providerId="LiveId" clId="{73857C6B-BD27-404B-99BB-A5E29195BE10}" dt="2022-09-12T15:00:11.958" v="74" actId="20577"/>
          <ac:spMkLst>
            <pc:docMk/>
            <pc:sldMk cId="3415999777" sldId="267"/>
            <ac:spMk id="3" creationId="{B8689BEB-9094-4F11-9F60-F23998F248A4}"/>
          </ac:spMkLst>
        </pc:spChg>
        <pc:picChg chg="add mod">
          <ac:chgData name="Azim Ahammed" userId="7bb2ce38a0687c04" providerId="LiveId" clId="{73857C6B-BD27-404B-99BB-A5E29195BE10}" dt="2022-09-12T15:00:10.042" v="73" actId="1076"/>
          <ac:picMkLst>
            <pc:docMk/>
            <pc:sldMk cId="3415999777" sldId="267"/>
            <ac:picMk id="5" creationId="{7DCE19AC-02F0-425B-81B2-9094677DFCFC}"/>
          </ac:picMkLst>
        </pc:picChg>
        <pc:picChg chg="add mod">
          <ac:chgData name="Azim Ahammed" userId="7bb2ce38a0687c04" providerId="LiveId" clId="{73857C6B-BD27-404B-99BB-A5E29195BE10}" dt="2022-09-12T15:00:06.789" v="72" actId="1076"/>
          <ac:picMkLst>
            <pc:docMk/>
            <pc:sldMk cId="3415999777" sldId="267"/>
            <ac:picMk id="7" creationId="{0A1F87B6-1AC9-424F-AD5F-AC73C6561B75}"/>
          </ac:picMkLst>
        </pc:picChg>
      </pc:sldChg>
      <pc:sldChg chg="addSp delSp modSp add">
        <pc:chgData name="Azim Ahammed" userId="7bb2ce38a0687c04" providerId="LiveId" clId="{73857C6B-BD27-404B-99BB-A5E29195BE10}" dt="2022-09-12T15:25:50.607" v="285" actId="14100"/>
        <pc:sldMkLst>
          <pc:docMk/>
          <pc:sldMk cId="1491265310" sldId="268"/>
        </pc:sldMkLst>
        <pc:spChg chg="mod">
          <ac:chgData name="Azim Ahammed" userId="7bb2ce38a0687c04" providerId="LiveId" clId="{73857C6B-BD27-404B-99BB-A5E29195BE10}" dt="2022-09-12T15:23:43.538" v="260" actId="20577"/>
          <ac:spMkLst>
            <pc:docMk/>
            <pc:sldMk cId="1491265310" sldId="268"/>
            <ac:spMk id="3" creationId="{C957935C-A743-4925-ABC3-6348650065CB}"/>
          </ac:spMkLst>
        </pc:spChg>
        <pc:spChg chg="mod">
          <ac:chgData name="Azim Ahammed" userId="7bb2ce38a0687c04" providerId="LiveId" clId="{73857C6B-BD27-404B-99BB-A5E29195BE10}" dt="2022-09-12T15:25:16.090" v="280" actId="20577"/>
          <ac:spMkLst>
            <pc:docMk/>
            <pc:sldMk cId="1491265310" sldId="268"/>
            <ac:spMk id="6" creationId="{9706AEB4-427E-46F0-B422-FDB6B0EEF913}"/>
          </ac:spMkLst>
        </pc:spChg>
        <pc:picChg chg="del">
          <ac:chgData name="Azim Ahammed" userId="7bb2ce38a0687c04" providerId="LiveId" clId="{73857C6B-BD27-404B-99BB-A5E29195BE10}" dt="2022-09-12T15:17:24.027" v="238" actId="478"/>
          <ac:picMkLst>
            <pc:docMk/>
            <pc:sldMk cId="1491265310" sldId="268"/>
            <ac:picMk id="2" creationId="{182A328D-B819-42AF-B66F-3E7F816640AA}"/>
          </ac:picMkLst>
        </pc:picChg>
        <pc:picChg chg="del">
          <ac:chgData name="Azim Ahammed" userId="7bb2ce38a0687c04" providerId="LiveId" clId="{73857C6B-BD27-404B-99BB-A5E29195BE10}" dt="2022-09-12T15:17:26.312" v="239" actId="478"/>
          <ac:picMkLst>
            <pc:docMk/>
            <pc:sldMk cId="1491265310" sldId="268"/>
            <ac:picMk id="4" creationId="{69F685C2-1F0A-43AB-8C2C-F3638D85B288}"/>
          </ac:picMkLst>
        </pc:picChg>
        <pc:picChg chg="add mod">
          <ac:chgData name="Azim Ahammed" userId="7bb2ce38a0687c04" providerId="LiveId" clId="{73857C6B-BD27-404B-99BB-A5E29195BE10}" dt="2022-09-12T15:23:32.750" v="243" actId="14100"/>
          <ac:picMkLst>
            <pc:docMk/>
            <pc:sldMk cId="1491265310" sldId="268"/>
            <ac:picMk id="5" creationId="{3605BD09-0B91-4EED-9AED-8914B269E78D}"/>
          </ac:picMkLst>
        </pc:picChg>
        <pc:picChg chg="add mod">
          <ac:chgData name="Azim Ahammed" userId="7bb2ce38a0687c04" providerId="LiveId" clId="{73857C6B-BD27-404B-99BB-A5E29195BE10}" dt="2022-09-12T15:25:50.607" v="285" actId="14100"/>
          <ac:picMkLst>
            <pc:docMk/>
            <pc:sldMk cId="1491265310" sldId="268"/>
            <ac:picMk id="7" creationId="{016F1DF4-EE47-4452-B8B5-535E9F76C631}"/>
          </ac:picMkLst>
        </pc:picChg>
      </pc:sldChg>
      <pc:sldChg chg="addSp delSp modSp add">
        <pc:chgData name="Azim Ahammed" userId="7bb2ce38a0687c04" providerId="LiveId" clId="{73857C6B-BD27-404B-99BB-A5E29195BE10}" dt="2022-09-12T15:39:04.115" v="325" actId="14100"/>
        <pc:sldMkLst>
          <pc:docMk/>
          <pc:sldMk cId="521576195" sldId="269"/>
        </pc:sldMkLst>
        <pc:picChg chg="add mod">
          <ac:chgData name="Azim Ahammed" userId="7bb2ce38a0687c04" providerId="LiveId" clId="{73857C6B-BD27-404B-99BB-A5E29195BE10}" dt="2022-09-12T15:38:57.603" v="322" actId="1076"/>
          <ac:picMkLst>
            <pc:docMk/>
            <pc:sldMk cId="521576195" sldId="269"/>
            <ac:picMk id="4" creationId="{CA04F70E-71DE-49A4-8807-8BD1DDDC04F7}"/>
          </ac:picMkLst>
        </pc:picChg>
        <pc:picChg chg="add mod">
          <ac:chgData name="Azim Ahammed" userId="7bb2ce38a0687c04" providerId="LiveId" clId="{73857C6B-BD27-404B-99BB-A5E29195BE10}" dt="2022-09-12T15:38:59.481" v="323" actId="1076"/>
          <ac:picMkLst>
            <pc:docMk/>
            <pc:sldMk cId="521576195" sldId="269"/>
            <ac:picMk id="6" creationId="{ACBE0299-6DF5-476D-88D6-4F62FF223E5C}"/>
          </ac:picMkLst>
        </pc:picChg>
        <pc:picChg chg="add mod">
          <ac:chgData name="Azim Ahammed" userId="7bb2ce38a0687c04" providerId="LiveId" clId="{73857C6B-BD27-404B-99BB-A5E29195BE10}" dt="2022-09-12T15:39:04.115" v="325" actId="14100"/>
          <ac:picMkLst>
            <pc:docMk/>
            <pc:sldMk cId="521576195" sldId="269"/>
            <ac:picMk id="8" creationId="{BEE5BC4E-6DFC-4CEB-81BC-10EACBB564C4}"/>
          </ac:picMkLst>
        </pc:picChg>
        <pc:picChg chg="del">
          <ac:chgData name="Azim Ahammed" userId="7bb2ce38a0687c04" providerId="LiveId" clId="{73857C6B-BD27-404B-99BB-A5E29195BE10}" dt="2022-09-12T15:38:13.636" v="310" actId="478"/>
          <ac:picMkLst>
            <pc:docMk/>
            <pc:sldMk cId="521576195" sldId="269"/>
            <ac:picMk id="12" creationId="{21BE5FDF-3ADE-4A2F-8233-B01B421DA086}"/>
          </ac:picMkLst>
        </pc:picChg>
        <pc:picChg chg="del">
          <ac:chgData name="Azim Ahammed" userId="7bb2ce38a0687c04" providerId="LiveId" clId="{73857C6B-BD27-404B-99BB-A5E29195BE10}" dt="2022-09-12T15:38:15.725" v="311" actId="478"/>
          <ac:picMkLst>
            <pc:docMk/>
            <pc:sldMk cId="521576195" sldId="269"/>
            <ac:picMk id="16" creationId="{C61FDA86-3110-40B6-9039-AE3CD62A8808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62CB8-3632-45AC-8F60-AD81CB07562F}" type="datetimeFigureOut">
              <a:rPr lang="en-US" smtClean="0"/>
              <a:t>9/12/2022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058917-9F28-42FE-BCB1-3A6B85F818AC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01251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62CB8-3632-45AC-8F60-AD81CB07562F}" type="datetimeFigureOut">
              <a:rPr lang="en-US" smtClean="0"/>
              <a:t>9/12/2022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058917-9F28-42FE-BCB1-3A6B85F818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0157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62CB8-3632-45AC-8F60-AD81CB07562F}" type="datetimeFigureOut">
              <a:rPr lang="en-US" smtClean="0"/>
              <a:t>9/12/2022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058917-9F28-42FE-BCB1-3A6B85F818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6485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62CB8-3632-45AC-8F60-AD81CB07562F}" type="datetimeFigureOut">
              <a:rPr lang="en-US" smtClean="0"/>
              <a:t>9/12/2022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058917-9F28-42FE-BCB1-3A6B85F818AC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999623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62CB8-3632-45AC-8F60-AD81CB07562F}" type="datetimeFigureOut">
              <a:rPr lang="en-US" smtClean="0"/>
              <a:t>9/12/2022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058917-9F28-42FE-BCB1-3A6B85F818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2090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62CB8-3632-45AC-8F60-AD81CB07562F}" type="datetimeFigureOut">
              <a:rPr lang="en-US" smtClean="0"/>
              <a:t>9/12/2022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058917-9F28-42FE-BCB1-3A6B85F818AC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158243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62CB8-3632-45AC-8F60-AD81CB07562F}" type="datetimeFigureOut">
              <a:rPr lang="en-US" smtClean="0"/>
              <a:t>9/12/2022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058917-9F28-42FE-BCB1-3A6B85F818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5880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62CB8-3632-45AC-8F60-AD81CB07562F}" type="datetimeFigureOut">
              <a:rPr lang="en-US" smtClean="0"/>
              <a:t>9/12/2022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058917-9F28-42FE-BCB1-3A6B85F818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8775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62CB8-3632-45AC-8F60-AD81CB07562F}" type="datetimeFigureOut">
              <a:rPr lang="en-US" smtClean="0"/>
              <a:t>9/12/2022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058917-9F28-42FE-BCB1-3A6B85F818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5712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62CB8-3632-45AC-8F60-AD81CB07562F}" type="datetimeFigureOut">
              <a:rPr lang="en-US" smtClean="0"/>
              <a:t>9/12/2022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058917-9F28-42FE-BCB1-3A6B85F818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1828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62CB8-3632-45AC-8F60-AD81CB07562F}" type="datetimeFigureOut">
              <a:rPr lang="en-US" smtClean="0"/>
              <a:t>9/12/2022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058917-9F28-42FE-BCB1-3A6B85F818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5843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62CB8-3632-45AC-8F60-AD81CB07562F}" type="datetimeFigureOut">
              <a:rPr lang="en-US" smtClean="0"/>
              <a:t>9/12/2022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058917-9F28-42FE-BCB1-3A6B85F818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167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62CB8-3632-45AC-8F60-AD81CB07562F}" type="datetimeFigureOut">
              <a:rPr lang="en-US" smtClean="0"/>
              <a:t>9/12/2022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058917-9F28-42FE-BCB1-3A6B85F818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7993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62CB8-3632-45AC-8F60-AD81CB07562F}" type="datetimeFigureOut">
              <a:rPr lang="en-US" smtClean="0"/>
              <a:t>9/12/2022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058917-9F28-42FE-BCB1-3A6B85F818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3736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62CB8-3632-45AC-8F60-AD81CB07562F}" type="datetimeFigureOut">
              <a:rPr lang="en-US" smtClean="0"/>
              <a:t>9/12/2022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058917-9F28-42FE-BCB1-3A6B85F818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0061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62CB8-3632-45AC-8F60-AD81CB07562F}" type="datetimeFigureOut">
              <a:rPr lang="en-US" smtClean="0"/>
              <a:t>9/12/2022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058917-9F28-42FE-BCB1-3A6B85F818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2157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62CB8-3632-45AC-8F60-AD81CB07562F}" type="datetimeFigureOut">
              <a:rPr lang="en-US" smtClean="0"/>
              <a:t>9/12/2022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058917-9F28-42FE-BCB1-3A6B85F818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3885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2D562CB8-3632-45AC-8F60-AD81CB07562F}" type="datetimeFigureOut">
              <a:rPr lang="en-US" smtClean="0"/>
              <a:t>9/12/2022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04058917-9F28-42FE-BCB1-3A6B85F818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61049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1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1.png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1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1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9BDC7B-3B5F-40C1-905C-0D5D8AC48EA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SUDOKU GAME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62E2E2-8171-481E-AAF3-9083F14A46C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 Puzzle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65B64FCD-7750-4CE4-9521-978ABEABA3E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2949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085"/>
    </mc:Choice>
    <mc:Fallback>
      <p:transition spd="slow" advTm="170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C2229-2FBF-4F43-96C4-7240F1A71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3" y="340242"/>
            <a:ext cx="8396176" cy="821986"/>
          </a:xfrm>
        </p:spPr>
        <p:txBody>
          <a:bodyPr/>
          <a:lstStyle/>
          <a:p>
            <a:r>
              <a:rPr lang="en-US" dirty="0"/>
              <a:t>Output/Result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1BE5FDF-3ADE-4A2F-8233-B01B421DA0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726" y="1397331"/>
            <a:ext cx="5334274" cy="241947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61FDA86-3110-40B6-9039-AE3CD62A88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224" y="751235"/>
            <a:ext cx="2616334" cy="4578585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BF22CA8E-880D-4286-BA27-25FC230A422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7599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547"/>
    </mc:Choice>
    <mc:Fallback>
      <p:transition spd="slow" advTm="185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C2229-2FBF-4F43-96C4-7240F1A71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3" y="340242"/>
            <a:ext cx="8396176" cy="821986"/>
          </a:xfrm>
        </p:spPr>
        <p:txBody>
          <a:bodyPr/>
          <a:lstStyle/>
          <a:p>
            <a:r>
              <a:rPr lang="en-US" dirty="0"/>
              <a:t>Output/Result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04F70E-71DE-49A4-8807-8BD1DDDC04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30" y="1374516"/>
            <a:ext cx="2605373" cy="49543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CBE0299-6DF5-476D-88D6-4F62FF223E5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8677" y="1395303"/>
            <a:ext cx="2605373" cy="493357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EE5BC4E-6DFC-4CEB-81BC-10EACBB564C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2423" y="2193787"/>
            <a:ext cx="6306969" cy="3350073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27716D22-3FEB-41F7-8550-40D6C71CDB7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5761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524"/>
    </mc:Choice>
    <mc:Fallback>
      <p:transition spd="slow" advTm="155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C2229-2FBF-4F43-96C4-7240F1A71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3" y="340242"/>
            <a:ext cx="8396176" cy="821986"/>
          </a:xfrm>
        </p:spPr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57935C-A743-4925-ABC3-6348650065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4212" y="1593111"/>
            <a:ext cx="10745787" cy="4458368"/>
          </a:xfrm>
        </p:spPr>
        <p:txBody>
          <a:bodyPr>
            <a:normAutofit/>
          </a:bodyPr>
          <a:lstStyle/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We have now defeated Sudoku through the use of Constraints and some simple Backtracking Search. During the process we took a few pointers from how normal people go about solving these problems, and were able to improve our algorithms by studying these actual intelligences.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Hopefully you've learned something interesting about Constraint Satisfaction Problems, Artificial Intelligence, Sudoku, or at least how not to write a presentation. It has been fun.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E86ACA41-0157-44DA-A430-00468F04AF7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7979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736"/>
    </mc:Choice>
    <mc:Fallback>
      <p:transition spd="slow" advTm="307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638D7-77CF-41C3-BDF7-72A22903F2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1134" y="1034016"/>
            <a:ext cx="5681238" cy="1228061"/>
          </a:xfrm>
        </p:spPr>
        <p:txBody>
          <a:bodyPr>
            <a:normAutofit/>
          </a:bodyPr>
          <a:lstStyle/>
          <a:p>
            <a:r>
              <a:rPr lang="en-US" sz="6000" dirty="0"/>
              <a:t>Presented by-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A25FA5-AB3B-44DD-AEE3-BABF2D9810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29162" y="2826489"/>
            <a:ext cx="4483210" cy="2691808"/>
          </a:xfrm>
        </p:spPr>
        <p:txBody>
          <a:bodyPr>
            <a:normAutofit/>
          </a:bodyPr>
          <a:lstStyle/>
          <a:p>
            <a:r>
              <a:rPr lang="en-US" sz="2800" b="1" i="1" dirty="0">
                <a:solidFill>
                  <a:schemeClr val="bg1"/>
                </a:solidFill>
              </a:rPr>
              <a:t>MD YEASIN ARAFAT</a:t>
            </a:r>
          </a:p>
          <a:p>
            <a:r>
              <a:rPr lang="en-US" sz="2800" b="1" i="1" dirty="0">
                <a:solidFill>
                  <a:schemeClr val="bg1"/>
                </a:solidFill>
              </a:rPr>
              <a:t>ID: 211002121</a:t>
            </a:r>
          </a:p>
          <a:p>
            <a:r>
              <a:rPr lang="en-US" sz="2800" b="1" i="1" dirty="0">
                <a:solidFill>
                  <a:schemeClr val="bg1"/>
                </a:solidFill>
              </a:rPr>
              <a:t>SEC: D5</a:t>
            </a:r>
          </a:p>
          <a:p>
            <a:r>
              <a:rPr lang="en-US" sz="2800" b="1" i="1" dirty="0">
                <a:solidFill>
                  <a:schemeClr val="bg1"/>
                </a:solidFill>
              </a:rPr>
              <a:t>BATCH: 211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A0B79B6D-7625-4403-A2A5-F28F4E66ABA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6814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83"/>
    </mc:Choice>
    <mc:Fallback>
      <p:transition spd="slow" advTm="12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298332-1ACB-430B-99EB-180AE7BB16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-959883"/>
            <a:ext cx="8534401" cy="2281600"/>
          </a:xfrm>
        </p:spPr>
        <p:txBody>
          <a:bodyPr/>
          <a:lstStyle/>
          <a:p>
            <a:r>
              <a:rPr lang="en-US" dirty="0"/>
              <a:t>Table of contents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916727-3B1A-46DB-A29C-B7DB8EF72F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4212" y="1754373"/>
            <a:ext cx="8534401" cy="4346353"/>
          </a:xfrm>
        </p:spPr>
        <p:txBody>
          <a:bodyPr>
            <a:normAutofit lnSpcReduction="10000"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Comic Sans MS" panose="030F0702030302020204" pitchFamily="66" charset="0"/>
              </a:rPr>
              <a:t>Features &amp; Objectives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Comic Sans MS" panose="030F0702030302020204" pitchFamily="66" charset="0"/>
              </a:rPr>
              <a:t>Rules of this game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Comic Sans MS" panose="030F0702030302020204" pitchFamily="66" charset="0"/>
              </a:rPr>
              <a:t>Using tools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Comic Sans MS" panose="030F0702030302020204" pitchFamily="66" charset="0"/>
              </a:rPr>
              <a:t>Source Code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Comic Sans MS" panose="030F0702030302020204" pitchFamily="66" charset="0"/>
              </a:rPr>
              <a:t>Output/Result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Comic Sans MS" panose="030F0702030302020204" pitchFamily="66" charset="0"/>
              </a:rPr>
              <a:t>Conclusion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6A6976DB-6249-46F1-B26E-0735291A3AF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8512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988"/>
    </mc:Choice>
    <mc:Fallback>
      <p:transition spd="slow" advTm="249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E9661-DCA7-4F99-A8D8-FDA2EA06FE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382773"/>
            <a:ext cx="8534400" cy="1172860"/>
          </a:xfrm>
        </p:spPr>
        <p:txBody>
          <a:bodyPr/>
          <a:lstStyle/>
          <a:p>
            <a:r>
              <a:rPr lang="en-US" dirty="0"/>
              <a:t>Features &amp; objectives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689BEB-9094-4F11-9F60-F23998F248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4212" y="1765005"/>
            <a:ext cx="8789397" cy="4603897"/>
          </a:xfrm>
        </p:spPr>
        <p:txBody>
          <a:bodyPr>
            <a:norm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Use Numbers 1-9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Don’t Repeat Any Numbers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Don’t Guess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Use Process of Elimination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CE19AC-02F0-425B-81B2-9094677DFC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2919" y="2546605"/>
            <a:ext cx="3810000" cy="381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A1F87B6-1AC9-424F-AD5F-AC73C6561B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255" y="2546605"/>
            <a:ext cx="3810000" cy="3810000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C9103B61-84B0-422E-A8BA-D706345D406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9997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3661"/>
    </mc:Choice>
    <mc:Fallback>
      <p:transition spd="slow" advTm="536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E9661-DCA7-4F99-A8D8-FDA2EA06FE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382773"/>
            <a:ext cx="8534400" cy="1172860"/>
          </a:xfrm>
        </p:spPr>
        <p:txBody>
          <a:bodyPr/>
          <a:lstStyle/>
          <a:p>
            <a:r>
              <a:rPr lang="en-US" dirty="0"/>
              <a:t>Rules &amp; regulations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689BEB-9094-4F11-9F60-F23998F248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4212" y="1765005"/>
            <a:ext cx="8789397" cy="4603897"/>
          </a:xfrm>
        </p:spPr>
        <p:txBody>
          <a:bodyPr>
            <a:normAutofit lnSpcReduction="10000"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Sudoku grid consists of 9x9 spaces.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You can use only numbers from 1 to 9.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Each 3×3 block can only contain numbers from 1 to 9.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Each vertical column can only contain numbers from 1 to 9.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Each horizontal row can only contain numbers from 1 to 9.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Each number in the 3×3 block, vertical column or horizontal row can be used only once.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The game is over when the whole Sudoku grid is correctly filled with numbers.</a:t>
            </a:r>
          </a:p>
          <a:p>
            <a:pPr algn="just"/>
            <a:endParaRPr lang="en-US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725B06D4-E482-4463-A0A3-7079EAB9DB9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4910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9992"/>
    </mc:Choice>
    <mc:Fallback>
      <p:transition spd="slow" advTm="399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C2229-2FBF-4F43-96C4-7240F1A71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3" y="340242"/>
            <a:ext cx="8396176" cy="821986"/>
          </a:xfrm>
        </p:spPr>
        <p:txBody>
          <a:bodyPr/>
          <a:lstStyle/>
          <a:p>
            <a:r>
              <a:rPr lang="en-US" dirty="0"/>
              <a:t>Using tools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57935C-A743-4925-ABC3-6348650065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4213" y="1593112"/>
            <a:ext cx="8534400" cy="4052776"/>
          </a:xfrm>
        </p:spPr>
        <p:txBody>
          <a:bodyPr>
            <a:normAutofit fontScale="92500"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latin typeface="Comic Sans MS" panose="030F0702030302020204" pitchFamily="66" charset="0"/>
              </a:rPr>
              <a:t>PROJECT PLATFORM: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C/C++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latin typeface="Comic Sans MS" panose="030F0702030302020204" pitchFamily="66" charset="0"/>
              </a:rPr>
              <a:t>PROGRAMMING LANGUAGE USED: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C Programming Language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latin typeface="Comic Sans MS" panose="030F0702030302020204" pitchFamily="66" charset="0"/>
              </a:rPr>
              <a:t>PROJECT TYPE: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Desktop Application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latin typeface="Comic Sans MS" panose="030F0702030302020204" pitchFamily="66" charset="0"/>
              </a:rPr>
              <a:t>IDE TOOL: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  <a:latin typeface="Comic Sans MS" panose="030F0702030302020204" pitchFamily="66" charset="0"/>
              </a:rPr>
              <a:t>Codeblocks</a:t>
            </a:r>
            <a:endParaRPr lang="en-US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endParaRPr lang="en-US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endParaRPr lang="en-US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76F3D009-A0DF-41C3-8ECF-12339CBD57A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3940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980"/>
    </mc:Choice>
    <mc:Fallback>
      <p:transition spd="slow" advTm="169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C2229-2FBF-4F43-96C4-7240F1A71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3" y="340242"/>
            <a:ext cx="8396176" cy="821986"/>
          </a:xfrm>
        </p:spPr>
        <p:txBody>
          <a:bodyPr/>
          <a:lstStyle/>
          <a:p>
            <a:r>
              <a:rPr lang="en-US" dirty="0"/>
              <a:t>Source code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57935C-A743-4925-ABC3-6348650065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4213" y="1593112"/>
            <a:ext cx="8534400" cy="149860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For taking input values</a:t>
            </a:r>
          </a:p>
          <a:p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0D884E7-2C43-4365-9D53-6FF33DC0C9FC}"/>
              </a:ext>
            </a:extLst>
          </p:cNvPr>
          <p:cNvSpPr/>
          <p:nvPr/>
        </p:nvSpPr>
        <p:spPr>
          <a:xfrm>
            <a:off x="7857939" y="1593112"/>
            <a:ext cx="21916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For ‘Menu’ module-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A41B63-6888-45DA-B744-2D4F192435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6737" y="2164437"/>
            <a:ext cx="5569236" cy="44960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704B6AE-043D-415B-8CE8-356A1247BD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9433" y="2342412"/>
            <a:ext cx="6064562" cy="3810196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8A144A1A-7307-4B08-98BA-DB8C548C443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5559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8058"/>
    </mc:Choice>
    <mc:Fallback>
      <p:transition spd="slow" advTm="1780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57935C-A743-4925-ABC3-6348650065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2146" y="177209"/>
            <a:ext cx="8534400" cy="149860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For displaying values module-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706AEB4-427E-46F0-B422-FDB6B0EEF913}"/>
              </a:ext>
            </a:extLst>
          </p:cNvPr>
          <p:cNvSpPr/>
          <p:nvPr/>
        </p:nvSpPr>
        <p:spPr>
          <a:xfrm>
            <a:off x="6782672" y="177209"/>
            <a:ext cx="23214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For solving module-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82A328D-B819-42AF-B66F-3E7F816640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146" y="656173"/>
            <a:ext cx="5645440" cy="603746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9F685C2-1F0A-43AB-8C2C-F3638D85B2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1897" y="643330"/>
            <a:ext cx="5558320" cy="6037461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B80E48E0-8858-48B7-8FBA-95561C40F13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4769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8194"/>
    </mc:Choice>
    <mc:Fallback>
      <p:transition spd="slow" advTm="881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57935C-A743-4925-ABC3-6348650065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2146" y="177209"/>
            <a:ext cx="8534400" cy="922126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For solving inputs module-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706AEB4-427E-46F0-B422-FDB6B0EEF913}"/>
              </a:ext>
            </a:extLst>
          </p:cNvPr>
          <p:cNvSpPr/>
          <p:nvPr/>
        </p:nvSpPr>
        <p:spPr>
          <a:xfrm>
            <a:off x="6782672" y="177209"/>
            <a:ext cx="31197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Next value &amp; Node module-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05BD09-0B91-4EED-9AED-8914B269E7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591" y="638272"/>
            <a:ext cx="6007409" cy="60425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16F1DF4-EE47-4452-B8B5-535E9F76C6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1349" y="638272"/>
            <a:ext cx="5301464" cy="5906366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2C575075-D1E5-472B-9753-F83B3655391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2653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6547"/>
    </mc:Choice>
    <mc:Fallback>
      <p:transition spd="slow" advTm="965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859</TotalTime>
  <Words>277</Words>
  <Application>Microsoft Office PowerPoint</Application>
  <PresentationFormat>Widescreen</PresentationFormat>
  <Paragraphs>53</Paragraphs>
  <Slides>12</Slides>
  <Notes>0</Notes>
  <HiddenSlides>0</HiddenSlides>
  <MMClips>12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Century Gothic</vt:lpstr>
      <vt:lpstr>Comic Sans MS</vt:lpstr>
      <vt:lpstr>Wingdings 3</vt:lpstr>
      <vt:lpstr>Slice</vt:lpstr>
      <vt:lpstr>SUDOKU GAME</vt:lpstr>
      <vt:lpstr>Presented by-</vt:lpstr>
      <vt:lpstr>Table of contents</vt:lpstr>
      <vt:lpstr>Features &amp; objectives</vt:lpstr>
      <vt:lpstr>Rules &amp; regulations</vt:lpstr>
      <vt:lpstr>Using tools</vt:lpstr>
      <vt:lpstr>Source code</vt:lpstr>
      <vt:lpstr>PowerPoint Presentation</vt:lpstr>
      <vt:lpstr>PowerPoint Presentation</vt:lpstr>
      <vt:lpstr>Output/Result</vt:lpstr>
      <vt:lpstr>Output/Result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Atm machine</dc:title>
  <dc:creator>arafat araf</dc:creator>
  <cp:lastModifiedBy>arafat araf</cp:lastModifiedBy>
  <cp:revision>11</cp:revision>
  <dcterms:created xsi:type="dcterms:W3CDTF">2022-09-04T17:52:04Z</dcterms:created>
  <dcterms:modified xsi:type="dcterms:W3CDTF">2022-09-12T18:05:20Z</dcterms:modified>
</cp:coreProperties>
</file>